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05" r:id="rId31"/>
    <p:sldId id="304" r:id="rId32"/>
    <p:sldId id="306" r:id="rId33"/>
    <p:sldId id="307" r:id="rId34"/>
    <p:sldId id="309" r:id="rId35"/>
    <p:sldId id="308" r:id="rId36"/>
    <p:sldId id="277" r:id="rId37"/>
    <p:sldId id="265" r:id="rId3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13/09/2017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13/09/2017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13/09/2017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13/09/2017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13/09/2017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13/09/2017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13/09/2017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13/09/2017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13/09/2017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13/09/2017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13/09/2017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13/09/2017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13/09/2017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Site</a:t>
            </a:r>
            <a:r>
              <a:rPr lang="es-CO" sz="4400" b="1" dirty="0">
                <a:solidFill>
                  <a:schemeClr val="bg1"/>
                </a:solidFill>
                <a:latin typeface="Berlin Sans FB Demi" panose="020E0802020502020306" pitchFamily="34" charset="0"/>
              </a:rPr>
              <a:t>: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961140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397</Words>
  <Application>Microsoft Office PowerPoint</Application>
  <PresentationFormat>Panorámica</PresentationFormat>
  <Paragraphs>128</Paragraphs>
  <Slides>37</Slides>
  <Notes>0</Notes>
  <HiddenSlides>0</HiddenSlides>
  <MMClips>5</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37</vt:i4>
      </vt:variant>
    </vt:vector>
  </HeadingPairs>
  <TitlesOfParts>
    <vt:vector size="42"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69</cp:revision>
  <dcterms:created xsi:type="dcterms:W3CDTF">2017-09-04T21:29:19Z</dcterms:created>
  <dcterms:modified xsi:type="dcterms:W3CDTF">2017-09-14T04:46:24Z</dcterms:modified>
</cp:coreProperties>
</file>